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1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05 Соціальні та поведінкові науки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051 «Економіка»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магістр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3600" dirty="0" err="1" smtClean="0"/>
              <a:t>Облік</a:t>
            </a:r>
            <a:r>
              <a:rPr lang="ru-RU" sz="3600" dirty="0" smtClean="0"/>
              <a:t> і </a:t>
            </a:r>
            <a:r>
              <a:rPr lang="ru-RU" sz="3600" dirty="0" err="1" smtClean="0"/>
              <a:t>фінансова</a:t>
            </a:r>
            <a:r>
              <a:rPr lang="ru-RU" sz="3600" dirty="0" smtClean="0"/>
              <a:t> </a:t>
            </a:r>
            <a:r>
              <a:rPr lang="ru-RU" sz="3600" dirty="0" err="1" smtClean="0"/>
              <a:t>звітність</a:t>
            </a:r>
            <a:r>
              <a:rPr lang="ru-RU" sz="3600" dirty="0" smtClean="0"/>
              <a:t> за </a:t>
            </a:r>
            <a:r>
              <a:rPr lang="ru-RU" sz="3600" dirty="0" err="1" smtClean="0"/>
              <a:t>міжнародними</a:t>
            </a:r>
            <a:r>
              <a:rPr lang="ru-RU" sz="3600" dirty="0" smtClean="0"/>
              <a:t> стандартами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22743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941168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051720" y="3429000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412776"/>
            <a:ext cx="60198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200" dirty="0" smtClean="0"/>
              <a:t>Мета </a:t>
            </a:r>
            <a:r>
              <a:rPr lang="ru-RU" sz="1200" dirty="0" err="1" smtClean="0"/>
              <a:t>вивчення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дисципліни</a:t>
            </a:r>
            <a:r>
              <a:rPr lang="ru-RU" sz="1200" dirty="0" smtClean="0"/>
              <a:t> - </a:t>
            </a:r>
            <a:r>
              <a:rPr lang="ru-RU" sz="1200" dirty="0" err="1" smtClean="0"/>
              <a:t>надання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знань</a:t>
            </a:r>
            <a:r>
              <a:rPr lang="ru-RU" sz="1200" dirty="0" smtClean="0"/>
              <a:t> про засади </a:t>
            </a:r>
            <a:r>
              <a:rPr lang="ru-RU" sz="1200" dirty="0" err="1" smtClean="0"/>
              <a:t>побудови</a:t>
            </a:r>
            <a:r>
              <a:rPr lang="ru-RU" sz="1200" dirty="0" smtClean="0"/>
              <a:t> </a:t>
            </a:r>
            <a:r>
              <a:rPr lang="ru-RU" sz="1200" dirty="0" err="1" smtClean="0"/>
              <a:t>системи</a:t>
            </a:r>
            <a:r>
              <a:rPr lang="ru-RU" sz="1200" dirty="0" smtClean="0"/>
              <a:t> </a:t>
            </a:r>
            <a:r>
              <a:rPr lang="ru-RU" sz="1200" dirty="0" err="1" smtClean="0"/>
              <a:t>міжнародних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стандартів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, та про правила </a:t>
            </a:r>
            <a:r>
              <a:rPr lang="ru-RU" sz="1200" dirty="0" err="1" smtClean="0"/>
              <a:t>складання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фінансових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звітів</a:t>
            </a:r>
            <a:r>
              <a:rPr lang="ru-RU" sz="1200" dirty="0" smtClean="0"/>
              <a:t> за принципами МСФЗ. 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356992"/>
            <a:ext cx="60198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400" dirty="0" smtClean="0"/>
              <a:t>Предмет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у </a:t>
            </a:r>
            <a:r>
              <a:rPr lang="ru-RU" sz="1400" dirty="0" err="1" smtClean="0"/>
              <a:t>дисципліні</a:t>
            </a:r>
            <a:r>
              <a:rPr lang="ru-RU" sz="1400" dirty="0" smtClean="0"/>
              <a:t> - </a:t>
            </a:r>
            <a:r>
              <a:rPr lang="ru-RU" sz="1400" dirty="0" err="1" smtClean="0"/>
              <a:t>фінансова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звітність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підприємств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складена</a:t>
            </a:r>
            <a:r>
              <a:rPr lang="ru-RU" sz="1400" dirty="0" smtClean="0"/>
              <a:t> за </a:t>
            </a:r>
            <a:r>
              <a:rPr lang="ru-RU" sz="1400" dirty="0" err="1" smtClean="0"/>
              <a:t>вимогами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міжнародних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стандартів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звітності</a:t>
            </a:r>
            <a:r>
              <a:rPr lang="ru-RU" sz="1400" dirty="0" smtClean="0"/>
              <a:t>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49006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Інформаційний обсяг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r>
              <a:rPr lang="uk-UA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навчальної дисципліни</a:t>
            </a:r>
            <a:r>
              <a:rPr lang="uk-UA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Тема 1. </a:t>
            </a:r>
            <a:r>
              <a:rPr lang="ru-RU" sz="1600" dirty="0" err="1" smtClean="0"/>
              <a:t>Історія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МСФЗ та </a:t>
            </a:r>
            <a:r>
              <a:rPr lang="ru-RU" sz="1600" dirty="0" err="1" smtClean="0"/>
              <a:t>організаційна</a:t>
            </a:r>
            <a:r>
              <a:rPr lang="ru-RU" sz="1600" dirty="0" smtClean="0"/>
              <a:t> структура Ради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бухгалтерського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обліку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2. Концептуальна основа МСФЗ. </a:t>
            </a:r>
          </a:p>
          <a:p>
            <a:r>
              <a:rPr lang="ru-RU" sz="1600" dirty="0" smtClean="0"/>
              <a:t>Тема 3. Склад та формат </a:t>
            </a:r>
            <a:r>
              <a:rPr lang="ru-RU" sz="1600" dirty="0" err="1" smtClean="0"/>
              <a:t>подання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фінансової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звітності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складеної</a:t>
            </a:r>
            <a:r>
              <a:rPr lang="ru-RU" sz="1600" dirty="0" smtClean="0"/>
              <a:t> за МСФЗ. </a:t>
            </a:r>
          </a:p>
          <a:p>
            <a:r>
              <a:rPr lang="ru-RU" sz="1600" dirty="0" smtClean="0"/>
              <a:t>Тема 4. </a:t>
            </a:r>
            <a:r>
              <a:rPr lang="ru-RU" sz="1600" dirty="0" err="1" smtClean="0"/>
              <a:t>Базові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підходи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головні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доходу. Тема 5.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</a:t>
            </a:r>
            <a:r>
              <a:rPr lang="ru-RU" sz="1600" dirty="0" smtClean="0"/>
              <a:t>: </a:t>
            </a:r>
            <a:r>
              <a:rPr lang="ru-RU" sz="1600" dirty="0" err="1" smtClean="0"/>
              <a:t>критерії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списання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капіталізації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6.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засоби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7.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нематеріальні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активи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8.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активів</a:t>
            </a:r>
            <a:r>
              <a:rPr lang="ru-RU" sz="1600" dirty="0" smtClean="0"/>
              <a:t>: </a:t>
            </a:r>
            <a:r>
              <a:rPr lang="ru-RU" sz="1600" dirty="0" err="1" smtClean="0"/>
              <a:t>заборгованість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запаси. </a:t>
            </a:r>
          </a:p>
          <a:p>
            <a:r>
              <a:rPr lang="ru-RU" sz="1600" dirty="0" smtClean="0"/>
              <a:t>Тема 9.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зобов’язань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капіталу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10.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будівельних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операцій</a:t>
            </a:r>
            <a:r>
              <a:rPr lang="ru-RU" sz="1600" dirty="0" smtClean="0"/>
              <a:t>: </a:t>
            </a:r>
            <a:r>
              <a:rPr lang="ru-RU" sz="1600" dirty="0" err="1" smtClean="0"/>
              <a:t>підряд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девелопмент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11.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звітування</a:t>
            </a:r>
            <a:r>
              <a:rPr lang="ru-RU" sz="1600" dirty="0" smtClean="0"/>
              <a:t> за </a:t>
            </a:r>
            <a:r>
              <a:rPr lang="ru-RU" sz="1600" dirty="0" err="1" smtClean="0"/>
              <a:t>операціями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інвестиційною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нерухомістю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>Тема 12. </a:t>
            </a:r>
            <a:r>
              <a:rPr lang="ru-RU" sz="1600" dirty="0" err="1" smtClean="0"/>
              <a:t>Облік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податку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прибуток</a:t>
            </a:r>
            <a:r>
              <a:rPr lang="ru-RU" sz="1600" dirty="0" smtClean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260648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/>
            <a:endParaRPr lang="ru-RU" sz="1200" dirty="0" smtClean="0"/>
          </a:p>
          <a:p>
            <a:pPr lvl="0"/>
            <a:r>
              <a:rPr lang="ru-RU" sz="1200" dirty="0" smtClean="0"/>
              <a:t>. </a:t>
            </a:r>
            <a:r>
              <a:rPr lang="ru-RU" sz="1200" dirty="0" err="1" smtClean="0"/>
              <a:t>Пономарьова</a:t>
            </a:r>
            <a:r>
              <a:rPr lang="ru-RU" sz="1200" dirty="0" smtClean="0"/>
              <a:t>, </a:t>
            </a:r>
            <a:r>
              <a:rPr lang="ru-RU" sz="1200" dirty="0" err="1" smtClean="0"/>
              <a:t>Наталія</a:t>
            </a:r>
            <a:r>
              <a:rPr lang="ru-RU" sz="1200" dirty="0" smtClean="0"/>
              <a:t> </a:t>
            </a:r>
            <a:r>
              <a:rPr lang="ru-RU" sz="1200" dirty="0" err="1" smtClean="0"/>
              <a:t>Анатоліївна</a:t>
            </a:r>
            <a:r>
              <a:rPr lang="ru-RU" sz="1200" dirty="0" smtClean="0"/>
              <a:t>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та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аудиту [Текст] : </a:t>
            </a:r>
            <a:r>
              <a:rPr lang="ru-RU" sz="1200" dirty="0" err="1" smtClean="0"/>
              <a:t>навч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посібник</a:t>
            </a:r>
            <a:r>
              <a:rPr lang="ru-RU" sz="1200" dirty="0" smtClean="0"/>
              <a:t> / Н. А. </a:t>
            </a:r>
            <a:r>
              <a:rPr lang="ru-RU" sz="1200" dirty="0" err="1" smtClean="0"/>
              <a:t>Пономарьова</a:t>
            </a:r>
            <a:r>
              <a:rPr lang="ru-RU" sz="1200" dirty="0" smtClean="0"/>
              <a:t>. - </a:t>
            </a:r>
            <a:r>
              <a:rPr lang="ru-RU" sz="1200" dirty="0" err="1" smtClean="0"/>
              <a:t>Хмельницький</a:t>
            </a:r>
            <a:r>
              <a:rPr lang="ru-RU" sz="1200" dirty="0" smtClean="0"/>
              <a:t> : ХНУ, 2008. - 211 с. </a:t>
            </a:r>
            <a:r>
              <a:rPr lang="ru-RU" sz="1200" dirty="0" err="1" smtClean="0"/>
              <a:t>Бібліогр</a:t>
            </a:r>
            <a:r>
              <a:rPr lang="ru-RU" sz="1200" dirty="0" smtClean="0"/>
              <a:t>.: с. </a:t>
            </a:r>
            <a:r>
              <a:rPr lang="ru-RU" sz="1200" smtClean="0"/>
              <a:t>208-209</a:t>
            </a:r>
            <a:endParaRPr lang="ru-RU" sz="1200" dirty="0" smtClean="0"/>
          </a:p>
          <a:p>
            <a:pPr lvl="0"/>
            <a:r>
              <a:rPr lang="ru-RU" sz="1200" dirty="0" smtClean="0"/>
              <a:t>2. Голов, Сергей Федорович. Международные стандарты финансовой отчетности [Текст] : вопросы. Тесты. Упражнения / С. Ф. Голов [и др.] ; ред. С. Ф. Голов. - К. : </a:t>
            </a:r>
            <a:r>
              <a:rPr lang="ru-RU" sz="1200" dirty="0" err="1" smtClean="0"/>
              <a:t>Либра</a:t>
            </a:r>
            <a:r>
              <a:rPr lang="ru-RU" sz="1200" dirty="0" smtClean="0"/>
              <a:t>, 2007. - 320 с.: табл.. - </a:t>
            </a:r>
            <a:r>
              <a:rPr lang="ru-RU" sz="1200" dirty="0" err="1" smtClean="0"/>
              <a:t>Библиогр</a:t>
            </a:r>
            <a:r>
              <a:rPr lang="ru-RU" sz="1200" dirty="0" smtClean="0"/>
              <a:t>.: с. 319. </a:t>
            </a:r>
            <a:endParaRPr lang="uk-UA" sz="1200" dirty="0" smtClean="0"/>
          </a:p>
          <a:p>
            <a:pPr lvl="0"/>
            <a:r>
              <a:rPr lang="en-US" sz="1200" dirty="0" smtClean="0"/>
              <a:t>3. </a:t>
            </a:r>
            <a:r>
              <a:rPr lang="ru-RU" sz="1200" dirty="0" smtClean="0"/>
              <a:t>Голов, </a:t>
            </a:r>
            <a:r>
              <a:rPr lang="ru-RU" sz="1200" dirty="0" err="1" smtClean="0"/>
              <a:t>Сергій</a:t>
            </a:r>
            <a:r>
              <a:rPr lang="ru-RU" sz="1200" dirty="0" smtClean="0"/>
              <a:t> Федорович. </a:t>
            </a:r>
            <a:r>
              <a:rPr lang="ru-RU" sz="1200" dirty="0" err="1" smtClean="0"/>
              <a:t>Бухгалтерський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облік</a:t>
            </a:r>
            <a:r>
              <a:rPr lang="ru-RU" sz="1200" dirty="0" smtClean="0"/>
              <a:t> та </a:t>
            </a:r>
            <a:r>
              <a:rPr lang="ru-RU" sz="1200" dirty="0" err="1" smtClean="0"/>
              <a:t>фінансова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звітність</a:t>
            </a:r>
            <a:r>
              <a:rPr lang="ru-RU" sz="1200" dirty="0" smtClean="0"/>
              <a:t> за </a:t>
            </a:r>
            <a:r>
              <a:rPr lang="ru-RU" sz="1200" dirty="0" err="1" smtClean="0"/>
              <a:t>міжнародними</a:t>
            </a:r>
            <a:r>
              <a:rPr lang="ru-RU" sz="1200" dirty="0" smtClean="0"/>
              <a:t> стандартами [Текст] : </a:t>
            </a:r>
            <a:r>
              <a:rPr lang="ru-RU" sz="1200" dirty="0" err="1" smtClean="0"/>
              <a:t>практ</a:t>
            </a:r>
            <a:r>
              <a:rPr lang="ru-RU" sz="1200" dirty="0" smtClean="0"/>
              <a:t>. </a:t>
            </a:r>
            <a:r>
              <a:rPr lang="ru-RU" sz="1200" dirty="0" err="1" smtClean="0"/>
              <a:t>посіб</a:t>
            </a:r>
            <a:r>
              <a:rPr lang="ru-RU" sz="1200" dirty="0" smtClean="0"/>
              <a:t>. / С. Ф. Голов, В. М. </a:t>
            </a:r>
            <a:r>
              <a:rPr lang="ru-RU" sz="1200" dirty="0" err="1" smtClean="0"/>
              <a:t>Костюченко</a:t>
            </a:r>
            <a:r>
              <a:rPr lang="ru-RU" sz="1200" dirty="0" smtClean="0"/>
              <a:t>. - К. : </a:t>
            </a:r>
            <a:r>
              <a:rPr lang="ru-RU" sz="1200" dirty="0" err="1" smtClean="0"/>
              <a:t>Лібра</a:t>
            </a:r>
            <a:r>
              <a:rPr lang="ru-RU" sz="1200" dirty="0" smtClean="0"/>
              <a:t>, 2004. - 880 с.. - </a:t>
            </a:r>
            <a:r>
              <a:rPr lang="ru-RU" sz="1200" dirty="0" err="1" smtClean="0"/>
              <a:t>Бібліогр</a:t>
            </a:r>
            <a:r>
              <a:rPr lang="ru-RU" sz="1200" dirty="0" smtClean="0"/>
              <a:t>.: с. 878.  </a:t>
            </a:r>
            <a:endParaRPr lang="uk-UA" sz="1200" dirty="0" smtClean="0"/>
          </a:p>
          <a:p>
            <a:pPr lvl="0"/>
            <a:r>
              <a:rPr lang="en-US" sz="1200" dirty="0" smtClean="0"/>
              <a:t> 4.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[Текст] : </a:t>
            </a:r>
            <a:r>
              <a:rPr lang="ru-RU" sz="1200" dirty="0" err="1" smtClean="0"/>
              <a:t>видані</a:t>
            </a:r>
            <a:r>
              <a:rPr lang="ru-RU" sz="1200" dirty="0" smtClean="0"/>
              <a:t> станом на 1 </a:t>
            </a:r>
            <a:r>
              <a:rPr lang="ru-RU" sz="1200" dirty="0" err="1" smtClean="0"/>
              <a:t>січня</a:t>
            </a:r>
            <a:r>
              <a:rPr lang="ru-RU" sz="1200" dirty="0" smtClean="0"/>
              <a:t> 2009 р. : пер. </a:t>
            </a:r>
            <a:r>
              <a:rPr lang="ru-RU" sz="1200" dirty="0" err="1" smtClean="0"/>
              <a:t>з</a:t>
            </a:r>
            <a:r>
              <a:rPr lang="ru-RU" sz="1200" dirty="0" smtClean="0"/>
              <a:t> англ. / [за ред. С. Ф. Голова] ; </a:t>
            </a:r>
            <a:r>
              <a:rPr lang="en-US" sz="1200" dirty="0" smtClean="0"/>
              <a:t>Intern. Accounting </a:t>
            </a:r>
            <a:r>
              <a:rPr lang="en-US" sz="1200" dirty="0" err="1" smtClean="0"/>
              <a:t>Standarts</a:t>
            </a:r>
            <a:r>
              <a:rPr lang="en-US" sz="1200" dirty="0" smtClean="0"/>
              <a:t> Comm. Found., </a:t>
            </a:r>
            <a:r>
              <a:rPr lang="ru-RU" sz="1200" dirty="0" err="1" smtClean="0"/>
              <a:t>Фед</a:t>
            </a:r>
            <a:r>
              <a:rPr lang="ru-RU" sz="1200" dirty="0" smtClean="0"/>
              <a:t>. проф. </a:t>
            </a:r>
            <a:r>
              <a:rPr lang="ru-RU" sz="1200" dirty="0" err="1" smtClean="0"/>
              <a:t>бухгалтерів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аудиторів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 - [К.] : ФПБАУ, 2009. - </a:t>
            </a:r>
            <a:r>
              <a:rPr lang="ru-RU" sz="1200" dirty="0" err="1" smtClean="0"/>
              <a:t>Назва</a:t>
            </a:r>
            <a:r>
              <a:rPr lang="ru-RU" sz="1200" dirty="0" smtClean="0"/>
              <a:t> </a:t>
            </a:r>
            <a:r>
              <a:rPr lang="ru-RU" sz="1200" dirty="0" err="1" smtClean="0"/>
              <a:t>обкл</a:t>
            </a:r>
            <a:r>
              <a:rPr lang="ru-RU" sz="1200" dirty="0" smtClean="0"/>
              <a:t>. : МСФЗ.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(</a:t>
            </a:r>
            <a:r>
              <a:rPr lang="en-US" sz="1200" dirty="0" smtClean="0"/>
              <a:t>IFRS). </a:t>
            </a:r>
            <a:r>
              <a:rPr lang="ru-RU" sz="1200" dirty="0" smtClean="0"/>
              <a:t>Т. 1 / ред. С. Ф. Голов. - 2009. - 1592 с. </a:t>
            </a:r>
          </a:p>
          <a:p>
            <a:pPr lvl="0"/>
            <a:r>
              <a:rPr lang="ru-RU" sz="1200" dirty="0" smtClean="0"/>
              <a:t>5.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[Текст] : </a:t>
            </a:r>
            <a:r>
              <a:rPr lang="ru-RU" sz="1200" dirty="0" err="1" smtClean="0"/>
              <a:t>видані</a:t>
            </a:r>
            <a:r>
              <a:rPr lang="ru-RU" sz="1200" dirty="0" smtClean="0"/>
              <a:t> станом на 1 </a:t>
            </a:r>
            <a:r>
              <a:rPr lang="ru-RU" sz="1200" dirty="0" err="1" smtClean="0"/>
              <a:t>січня</a:t>
            </a:r>
            <a:r>
              <a:rPr lang="ru-RU" sz="1200" dirty="0" smtClean="0"/>
              <a:t> 2009 р. : пер. </a:t>
            </a:r>
            <a:r>
              <a:rPr lang="ru-RU" sz="1200" dirty="0" err="1" smtClean="0"/>
              <a:t>з</a:t>
            </a:r>
            <a:r>
              <a:rPr lang="ru-RU" sz="1200" dirty="0" smtClean="0"/>
              <a:t> англ. / [за ред. С. Ф. Голова] ; </a:t>
            </a:r>
            <a:r>
              <a:rPr lang="en-US" sz="1200" dirty="0" smtClean="0"/>
              <a:t>Intern. Accounting Standards Comm. Found., </a:t>
            </a:r>
            <a:r>
              <a:rPr lang="ru-RU" sz="1200" dirty="0" err="1" smtClean="0"/>
              <a:t>Фед</a:t>
            </a:r>
            <a:r>
              <a:rPr lang="ru-RU" sz="1200" dirty="0" smtClean="0"/>
              <a:t>. проф. </a:t>
            </a:r>
            <a:r>
              <a:rPr lang="ru-RU" sz="1200" dirty="0" err="1" smtClean="0"/>
              <a:t>бухгалтерів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аудиторів</a:t>
            </a:r>
            <a:r>
              <a:rPr lang="ru-RU" sz="1200" dirty="0" smtClean="0"/>
              <a:t> </a:t>
            </a:r>
            <a:r>
              <a:rPr lang="ru-RU" sz="1200" dirty="0" err="1" smtClean="0"/>
              <a:t>України</a:t>
            </a:r>
            <a:r>
              <a:rPr lang="ru-RU" sz="1200" dirty="0" smtClean="0"/>
              <a:t>. - [К.] : ФПБАУ, 2009. - </a:t>
            </a:r>
            <a:r>
              <a:rPr lang="ru-RU" sz="1200" dirty="0" err="1" smtClean="0"/>
              <a:t>Назва</a:t>
            </a:r>
            <a:r>
              <a:rPr lang="ru-RU" sz="1200" dirty="0" smtClean="0"/>
              <a:t> </a:t>
            </a:r>
            <a:r>
              <a:rPr lang="ru-RU" sz="1200" dirty="0" err="1" smtClean="0"/>
              <a:t>обкл</a:t>
            </a:r>
            <a:r>
              <a:rPr lang="ru-RU" sz="1200" dirty="0" smtClean="0"/>
              <a:t>. : МСФЗ. </a:t>
            </a:r>
            <a:r>
              <a:rPr lang="ru-RU" sz="1200" dirty="0" err="1" smtClean="0"/>
              <a:t>Міжнародні</a:t>
            </a:r>
            <a:r>
              <a:rPr lang="ru-RU" sz="1200" dirty="0" smtClean="0"/>
              <a:t> </a:t>
            </a:r>
            <a:r>
              <a:rPr lang="ru-RU" sz="1200" dirty="0" err="1" smtClean="0"/>
              <a:t>стандарти</a:t>
            </a:r>
            <a:r>
              <a:rPr lang="ru-RU" sz="1200" dirty="0" smtClean="0"/>
              <a:t> </a:t>
            </a:r>
            <a:r>
              <a:rPr lang="ru-RU" sz="1200" dirty="0" err="1" smtClean="0"/>
              <a:t>фінансової</a:t>
            </a:r>
            <a:r>
              <a:rPr lang="ru-RU" sz="1200" dirty="0" smtClean="0"/>
              <a:t> </a:t>
            </a:r>
            <a:r>
              <a:rPr lang="ru-RU" sz="1200" dirty="0" err="1" smtClean="0"/>
              <a:t>звітності</a:t>
            </a:r>
            <a:r>
              <a:rPr lang="ru-RU" sz="1200" dirty="0" smtClean="0"/>
              <a:t> (</a:t>
            </a:r>
            <a:r>
              <a:rPr lang="en-US" sz="1200" dirty="0" smtClean="0"/>
              <a:t>IFRS). - ISBN 97</a:t>
            </a:r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541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Monotype Corsiva</vt:lpstr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Презентация PowerPoint</vt:lpstr>
      <vt:lpstr>Інформаційний обсяг навчальної дисципліни 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Користувач Windows</cp:lastModifiedBy>
  <cp:revision>62</cp:revision>
  <dcterms:created xsi:type="dcterms:W3CDTF">2017-06-04T12:24:27Z</dcterms:created>
  <dcterms:modified xsi:type="dcterms:W3CDTF">2020-08-14T08:14:03Z</dcterms:modified>
</cp:coreProperties>
</file>